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042" autoAdjust="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19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9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3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1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3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7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8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77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0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22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4392-10C6-4155-8293-1CF7165DD43F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2C199-6DF0-4F4D-B7B6-D8E874FD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9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6242" y="1917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法人管理员相关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16242" y="2601157"/>
            <a:ext cx="980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：刘君强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尹赓晨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王迪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张文剑</a:t>
            </a:r>
            <a:r>
              <a:rPr lang="en-US" altLang="zh-CN" sz="1200" dirty="0" smtClean="0"/>
              <a:t>;</a:t>
            </a:r>
            <a:r>
              <a:rPr lang="zh-CN" altLang="en-US" sz="1200" dirty="0" smtClean="0"/>
              <a:t>陈皓 超级管理的权限（我们没有操作这些人的权限） </a:t>
            </a:r>
            <a:r>
              <a:rPr lang="en-US" altLang="zh-CN" sz="1200" dirty="0" smtClean="0"/>
              <a:t>|| </a:t>
            </a:r>
            <a:r>
              <a:rPr lang="zh-CN" altLang="en-US" sz="1200" dirty="0" smtClean="0"/>
              <a:t>（截取用户管理人员列表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页）</a:t>
            </a:r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：上面四个人（除刘总）的管理员角色</a:t>
            </a:r>
          </a:p>
          <a:p>
            <a:r>
              <a:rPr lang="en-US" altLang="zh-CN" sz="1200" dirty="0" smtClean="0"/>
              <a:t>3</a:t>
            </a:r>
            <a:r>
              <a:rPr lang="zh-CN" altLang="en-US" sz="1200" dirty="0" smtClean="0"/>
              <a:t>：找一下王迪这个人管理的车队数量和车队名称，找一下伊卡行（名称待确认）管理的车队数量和车队名称</a:t>
            </a:r>
            <a:endParaRPr lang="en-US" altLang="zh-CN" sz="1200" dirty="0" smtClean="0"/>
          </a:p>
          <a:p>
            <a:r>
              <a:rPr lang="zh-CN" altLang="en-US" sz="1200" dirty="0" smtClean="0"/>
              <a:t>   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</a:t>
            </a:r>
            <a:r>
              <a:rPr lang="zh-CN" altLang="en-US" sz="1200" b="1" dirty="0" smtClean="0"/>
              <a:t>王迪（北京中成阳光信息技术有限公司、北京亿卡行汽车服务有限公司）</a:t>
            </a:r>
            <a:r>
              <a:rPr lang="en-US" altLang="zh-CN" sz="1200" b="1" dirty="0" smtClean="0"/>
              <a:t> 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endParaRPr lang="en-US" altLang="zh-CN" sz="1200" dirty="0" smtClean="0"/>
          </a:p>
          <a:p>
            <a:pPr marL="228600" indent="-228600">
              <a:buFont typeface="+mj-lt"/>
              <a:buAutoNum type="arabicPeriod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322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2" y="506920"/>
            <a:ext cx="7282843" cy="35590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616" y="38130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</a:t>
            </a:r>
            <a:r>
              <a:rPr lang="zh-CN" altLang="en-US" b="1" dirty="0" smtClean="0"/>
              <a:t>五个全要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3614" y="4324380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位置：钱包系统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转账模块</a:t>
            </a:r>
            <a:r>
              <a:rPr lang="en-US" altLang="zh-CN" dirty="0" smtClean="0"/>
              <a:t>-</a:t>
            </a:r>
            <a:r>
              <a:rPr lang="zh-CN" altLang="en-US" dirty="0" smtClean="0"/>
              <a:t>收款账户下拉菜单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6.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3373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6" y="473753"/>
            <a:ext cx="7654349" cy="3737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616" y="3813048"/>
            <a:ext cx="91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备注：没办法操作，需要北京搜谷科技有限公司的对公银行卡</a:t>
            </a:r>
            <a:r>
              <a:rPr lang="zh-CN" altLang="en-US" b="1" dirty="0">
                <a:solidFill>
                  <a:srgbClr val="C00000"/>
                </a:solidFill>
              </a:rPr>
              <a:t>号</a:t>
            </a:r>
            <a:r>
              <a:rPr lang="zh-CN" altLang="en-US" b="1" dirty="0">
                <a:solidFill>
                  <a:srgbClr val="FF0000"/>
                </a:solidFill>
              </a:rPr>
              <a:t>相关的公司银行账号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应该事可以正常操作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3616" y="4981605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位置：钱包系统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账户中心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基本信息</a:t>
            </a:r>
            <a:r>
              <a:rPr lang="en-US" altLang="zh-CN" dirty="0" smtClean="0"/>
              <a:t>-</a:t>
            </a:r>
            <a:r>
              <a:rPr lang="zh-CN" altLang="en-US" dirty="0" smtClean="0"/>
              <a:t>添加银行卡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7.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825959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8.</a:t>
            </a:r>
            <a:endParaRPr lang="zh-CN" altLang="en-US" sz="6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540928" y="2524609"/>
            <a:ext cx="923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提</a:t>
            </a:r>
            <a:r>
              <a:rPr lang="zh-CN" altLang="en-US" sz="5400" dirty="0" smtClean="0"/>
              <a:t>现现场演示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809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39" y="573164"/>
            <a:ext cx="7097215" cy="34129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616" y="3813048"/>
            <a:ext cx="902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备注：</a:t>
            </a:r>
            <a:r>
              <a:rPr lang="zh-CN" altLang="en-US" b="1" dirty="0" smtClean="0"/>
              <a:t>时间范围：</a:t>
            </a:r>
            <a:r>
              <a:rPr lang="en-US" altLang="zh-CN" b="1" dirty="0" smtClean="0"/>
              <a:t>2021-07-01 00:00:00 - 2022-05-04 00:00:00</a:t>
            </a:r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      </a:t>
            </a:r>
            <a:r>
              <a:rPr lang="zh-CN" altLang="en-US" b="1" dirty="0" smtClean="0"/>
              <a:t>账户：</a:t>
            </a:r>
            <a:r>
              <a:rPr lang="en-US" altLang="zh-CN" b="1" dirty="0"/>
              <a:t>mwBFWAV1QL1NK3 **</a:t>
            </a:r>
            <a:r>
              <a:rPr lang="zh-CN" altLang="en-US" b="1" dirty="0"/>
              <a:t>搜谷科技</a:t>
            </a:r>
            <a:r>
              <a:rPr lang="zh-CN" altLang="en-US" b="1" dirty="0" smtClean="0"/>
              <a:t>有限公司（只有一个账户）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98211" y="4857040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位置：钱包系统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对账中心</a:t>
            </a:r>
            <a:r>
              <a:rPr lang="en-US" altLang="zh-CN" dirty="0" smtClean="0"/>
              <a:t>-</a:t>
            </a:r>
            <a:r>
              <a:rPr lang="zh-CN" altLang="en-US" dirty="0" smtClean="0"/>
              <a:t>交易管理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提现明细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9.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3567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0928" y="2524609"/>
            <a:ext cx="923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其它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6829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9" y="550809"/>
            <a:ext cx="7077989" cy="3442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004" y="4760699"/>
            <a:ext cx="90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刘总建议截图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关注点（司机姓名：张茂军）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32004" y="5380742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</a:t>
            </a:r>
            <a:r>
              <a:rPr lang="zh-CN" altLang="en-US" dirty="0" smtClean="0"/>
              <a:t>：财务结算</a:t>
            </a:r>
            <a:r>
              <a:rPr lang="en-US" altLang="zh-CN" dirty="0" smtClean="0"/>
              <a:t>-</a:t>
            </a:r>
            <a:r>
              <a:rPr lang="zh-CN" altLang="en-US" dirty="0" smtClean="0"/>
              <a:t>司机结算</a:t>
            </a:r>
            <a:r>
              <a:rPr lang="en-US" altLang="zh-CN" dirty="0" smtClean="0"/>
              <a:t>-</a:t>
            </a:r>
            <a:r>
              <a:rPr lang="zh-CN" altLang="en-US" dirty="0" smtClean="0"/>
              <a:t>付款白名单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41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3" y="484827"/>
            <a:ext cx="6996447" cy="33889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2004" y="4760699"/>
            <a:ext cx="902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备注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张总建议截图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关注点（操作人：张文剑）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32004" y="5380742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</a:t>
            </a:r>
            <a:r>
              <a:rPr lang="zh-CN" altLang="en-US" dirty="0" smtClean="0"/>
              <a:t>：财务结算</a:t>
            </a:r>
            <a:r>
              <a:rPr lang="en-US" altLang="zh-CN" dirty="0" smtClean="0"/>
              <a:t>-</a:t>
            </a:r>
            <a:r>
              <a:rPr lang="zh-CN" altLang="en-US" dirty="0" smtClean="0"/>
              <a:t>司机垫付</a:t>
            </a:r>
            <a:r>
              <a:rPr lang="en-US" altLang="zh-CN" dirty="0" smtClean="0"/>
              <a:t>-</a:t>
            </a:r>
            <a:r>
              <a:rPr lang="zh-CN" altLang="en-US" dirty="0"/>
              <a:t>司机</a:t>
            </a:r>
            <a:r>
              <a:rPr lang="zh-CN" altLang="en-US" dirty="0" smtClean="0"/>
              <a:t>垫付明细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45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8" y="515875"/>
            <a:ext cx="7113683" cy="34602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6138" y="336499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备注：截取</a:t>
            </a:r>
            <a:r>
              <a:rPr lang="en-US" altLang="zh-CN" dirty="0" smtClean="0"/>
              <a:t>1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6138" y="4002024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位置：运营管理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系统设置</a:t>
            </a:r>
            <a:r>
              <a:rPr lang="en-US" altLang="zh-CN" dirty="0" smtClean="0"/>
              <a:t>-</a:t>
            </a:r>
            <a:r>
              <a:rPr lang="zh-CN" altLang="en-US" dirty="0" smtClean="0"/>
              <a:t>角色管理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1.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4839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553" y="546908"/>
            <a:ext cx="5377543" cy="26241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4" y="546908"/>
            <a:ext cx="5379325" cy="2622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3616" y="3813048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备注：总共</a:t>
            </a:r>
            <a:r>
              <a:rPr lang="en-US" altLang="zh-CN" dirty="0" smtClean="0"/>
              <a:t>15</a:t>
            </a:r>
            <a:r>
              <a:rPr lang="zh-CN" altLang="en-US" dirty="0" smtClean="0"/>
              <a:t>页，截取</a:t>
            </a:r>
            <a:r>
              <a:rPr lang="en-US" altLang="zh-CN" dirty="0" smtClean="0"/>
              <a:t>1-15</a:t>
            </a:r>
            <a:r>
              <a:rPr lang="zh-CN" altLang="en-US" dirty="0" smtClean="0"/>
              <a:t>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3616" y="4324380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位置：运营管理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系统设置</a:t>
            </a:r>
            <a:r>
              <a:rPr lang="en-US" altLang="zh-CN" dirty="0" smtClean="0"/>
              <a:t>-</a:t>
            </a:r>
            <a:r>
              <a:rPr lang="zh-CN" altLang="en-US" dirty="0" smtClean="0"/>
              <a:t>用户管理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1.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8959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616" y="3813048"/>
            <a:ext cx="763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备注：截取</a:t>
            </a:r>
            <a:r>
              <a:rPr lang="zh-CN" altLang="en-US" dirty="0"/>
              <a:t>尹赓晨</a:t>
            </a:r>
            <a:r>
              <a:rPr lang="en-US" altLang="zh-CN" dirty="0"/>
              <a:t>;</a:t>
            </a:r>
            <a:r>
              <a:rPr lang="zh-CN" altLang="en-US" dirty="0"/>
              <a:t>王迪</a:t>
            </a:r>
            <a:r>
              <a:rPr lang="en-US" altLang="zh-CN" dirty="0" smtClean="0"/>
              <a:t>;     </a:t>
            </a:r>
            <a:r>
              <a:rPr lang="zh-CN" altLang="en-US" dirty="0" smtClean="0"/>
              <a:t>张</a:t>
            </a:r>
            <a:r>
              <a:rPr lang="zh-CN" altLang="en-US" dirty="0"/>
              <a:t>文剑</a:t>
            </a:r>
            <a:r>
              <a:rPr lang="en-US" altLang="zh-CN" dirty="0"/>
              <a:t>;</a:t>
            </a:r>
            <a:r>
              <a:rPr lang="zh-CN" altLang="en-US" dirty="0"/>
              <a:t>陈皓 </a:t>
            </a:r>
            <a:r>
              <a:rPr lang="zh-CN" altLang="en-US" dirty="0" smtClean="0"/>
              <a:t>（列表页面检索不到这两个用户）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3615" y="4324380"/>
            <a:ext cx="529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位置：运营管理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系统设置</a:t>
            </a:r>
            <a:r>
              <a:rPr lang="en-US" altLang="zh-CN" dirty="0" smtClean="0"/>
              <a:t>-</a:t>
            </a:r>
            <a:r>
              <a:rPr lang="zh-CN" altLang="en-US" dirty="0" smtClean="0"/>
              <a:t>用户管理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编辑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4" y="603680"/>
            <a:ext cx="5495527" cy="2627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145" y="603680"/>
            <a:ext cx="5342618" cy="26277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2.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7587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616" y="3813048"/>
            <a:ext cx="940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</a:t>
            </a:r>
            <a:r>
              <a:rPr lang="zh-CN" altLang="en-US" b="1" dirty="0"/>
              <a:t>北京中成阳光信息技术有限公司、北京亿卡行汽车服务</a:t>
            </a:r>
            <a:r>
              <a:rPr lang="zh-CN" altLang="en-US" b="1" dirty="0" smtClean="0"/>
              <a:t>有限公司。截取相应下拉列表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3614" y="4324380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位置：运力管理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批量司机管理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选择基本信息（关键字：</a:t>
            </a:r>
            <a:r>
              <a:rPr lang="zh-CN" altLang="en-US" b="1" dirty="0" smtClean="0"/>
              <a:t>中成阳光、亿卡行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8" y="493528"/>
            <a:ext cx="5369142" cy="2625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84" y="493528"/>
            <a:ext cx="5409344" cy="26257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3.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2295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6242" y="19175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司机相关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16242" y="2601157"/>
            <a:ext cx="6977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：截取招募司机和加盟司机（公证处截取第一页，我截取全部）</a:t>
            </a:r>
          </a:p>
          <a:p>
            <a:r>
              <a:rPr lang="en-US" altLang="zh-CN" sz="1200" dirty="0" smtClean="0"/>
              <a:t>5</a:t>
            </a:r>
            <a:r>
              <a:rPr lang="zh-CN" altLang="en-US" sz="1200" dirty="0" smtClean="0"/>
              <a:t>：找出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月份司机还在被邀请发（我来找，大概找出几个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月份左右证明还在用的数据）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048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02" y="726385"/>
            <a:ext cx="5594057" cy="2727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2595" y="4248054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</a:t>
            </a:r>
            <a:r>
              <a:rPr lang="zh-CN" altLang="en-US" b="1" dirty="0" smtClean="0"/>
              <a:t>图一缩小截取日期等相关信息，图二将日期等信息截取到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2595" y="4892551"/>
            <a:ext cx="923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位置：招募入住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线索管理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招募司机列表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截取第一页（包括页脚总数量）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图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位置：运力管理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加盟司机管理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截取第一页（包括页脚总数量）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8" y="726385"/>
            <a:ext cx="5594207" cy="2727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4.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3169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13616" y="3813048"/>
            <a:ext cx="943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</a:t>
            </a:r>
            <a:r>
              <a:rPr lang="zh-CN" altLang="en-US" dirty="0"/>
              <a:t>找出</a:t>
            </a:r>
            <a:r>
              <a:rPr lang="en-US" altLang="zh-CN" dirty="0"/>
              <a:t>2</a:t>
            </a:r>
            <a:r>
              <a:rPr lang="zh-CN" altLang="en-US" dirty="0"/>
              <a:t>月份司机还在被邀请发（我来找，大概找出几个</a:t>
            </a:r>
            <a:r>
              <a:rPr lang="en-US" altLang="zh-CN" dirty="0"/>
              <a:t>2</a:t>
            </a:r>
            <a:r>
              <a:rPr lang="zh-CN" altLang="en-US" dirty="0"/>
              <a:t>月份左右证明还在用的数据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上述是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月份数据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13614" y="4324380"/>
            <a:ext cx="9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位置：运力管理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加盟司机管理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第一页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662082" y="5841507"/>
            <a:ext cx="84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/>
              <a:t>5.</a:t>
            </a:r>
            <a:endParaRPr lang="zh-CN" altLang="en-US" sz="6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4" y="298345"/>
            <a:ext cx="6698303" cy="32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7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16242" y="19175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钱包相关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16242" y="2601157"/>
            <a:ext cx="9729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6</a:t>
            </a:r>
            <a:r>
              <a:rPr lang="zh-CN" altLang="en-US" sz="1200" dirty="0" smtClean="0"/>
              <a:t>：常用的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个账户对账明细（截取相关信息） 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（备注：没有查出其它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个账户的提现明细）</a:t>
            </a:r>
          </a:p>
          <a:p>
            <a:r>
              <a:rPr lang="en-US" altLang="zh-CN" sz="1200" dirty="0" smtClean="0"/>
              <a:t>7</a:t>
            </a:r>
            <a:r>
              <a:rPr lang="zh-CN" altLang="en-US" sz="1200" dirty="0" smtClean="0"/>
              <a:t>：账号的添加删除，刘总登录钱包，账号添加不了（找相关主题，证明这个观点）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（备注：没办法操作，需要</a:t>
            </a:r>
            <a:r>
              <a:rPr lang="zh-CN" altLang="en-US" sz="1200" b="1" dirty="0">
                <a:solidFill>
                  <a:srgbClr val="FF0000"/>
                </a:solidFill>
              </a:rPr>
              <a:t>北京搜谷科技有限公司的对公银行卡</a:t>
            </a:r>
            <a:r>
              <a:rPr lang="zh-CN" altLang="en-US" sz="1200" b="1" dirty="0">
                <a:solidFill>
                  <a:srgbClr val="C00000"/>
                </a:solidFill>
              </a:rPr>
              <a:t>号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相关的公司银行账号）</a:t>
            </a:r>
            <a:endParaRPr lang="zh-CN" altLang="en-US" sz="1200" dirty="0" smtClean="0"/>
          </a:p>
          <a:p>
            <a:r>
              <a:rPr lang="en-US" altLang="zh-CN" sz="1200" dirty="0" smtClean="0"/>
              <a:t>8</a:t>
            </a:r>
            <a:r>
              <a:rPr lang="zh-CN" altLang="en-US" sz="1200" dirty="0" smtClean="0"/>
              <a:t>：提现流程（现场演示）</a:t>
            </a:r>
          </a:p>
          <a:p>
            <a:r>
              <a:rPr lang="en-US" altLang="zh-CN" sz="1200" dirty="0" smtClean="0"/>
              <a:t>9</a:t>
            </a:r>
            <a:r>
              <a:rPr lang="zh-CN" altLang="en-US" sz="1200" dirty="0" smtClean="0"/>
              <a:t>：查找一下另外两个银行账户是否有提现操作（提现明细）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253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666</Words>
  <Application>Microsoft Office PowerPoint</Application>
  <PresentationFormat>宽屏</PresentationFormat>
  <Paragraphs>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</dc:creator>
  <cp:lastModifiedBy>m</cp:lastModifiedBy>
  <cp:revision>13</cp:revision>
  <dcterms:created xsi:type="dcterms:W3CDTF">2022-04-12T08:25:12Z</dcterms:created>
  <dcterms:modified xsi:type="dcterms:W3CDTF">2022-04-12T11:26:44Z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1f8c3f0b614249dab3a1ca9b03a74af3">
    <vt:lpwstr>CWMci/XnBkqDIyCnXE20ZFyxdevqaoWPnyAraEtGAIPDt2Ke+eWwa9aYBRhJKhxsCSRnJfiYXZsrc2DrqMbEvHgIQ==</vt:lpwstr>
  </property>
</Properties>
</file>